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69" r:id="rId5"/>
    <p:sldId id="259" r:id="rId6"/>
    <p:sldId id="270" r:id="rId7"/>
    <p:sldId id="276" r:id="rId8"/>
    <p:sldId id="258" r:id="rId9"/>
    <p:sldId id="271" r:id="rId10"/>
    <p:sldId id="261" r:id="rId11"/>
    <p:sldId id="278" r:id="rId12"/>
    <p:sldId id="273" r:id="rId13"/>
    <p:sldId id="274" r:id="rId14"/>
    <p:sldId id="260" r:id="rId15"/>
    <p:sldId id="275" r:id="rId16"/>
    <p:sldId id="266" r:id="rId17"/>
    <p:sldId id="264" r:id="rId18"/>
    <p:sldId id="265" r:id="rId19"/>
    <p:sldId id="26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0B1E78-96D6-42D9-ABC2-2627E9B4AED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68AFE4C-044F-444E-9E3F-FABA9097362A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Pro </a:t>
          </a:r>
          <a:endParaRPr lang="en-US"/>
        </a:p>
      </dgm:t>
    </dgm:pt>
    <dgm:pt modelId="{849A76B7-8F46-4A01-A0E9-67CC95E755EE}" type="parTrans" cxnId="{25B39B80-8FAB-4685-8397-6DAECC1A2609}">
      <dgm:prSet/>
      <dgm:spPr/>
      <dgm:t>
        <a:bodyPr/>
        <a:lstStyle/>
        <a:p>
          <a:endParaRPr lang="en-US"/>
        </a:p>
      </dgm:t>
    </dgm:pt>
    <dgm:pt modelId="{565FA38B-435D-4B90-8E4F-873DCC862615}" type="sibTrans" cxnId="{25B39B80-8FAB-4685-8397-6DAECC1A2609}">
      <dgm:prSet/>
      <dgm:spPr/>
      <dgm:t>
        <a:bodyPr/>
        <a:lstStyle/>
        <a:p>
          <a:endParaRPr lang="en-US"/>
        </a:p>
      </dgm:t>
    </dgm:pt>
    <dgm:pt modelId="{5ADCF973-0CBB-483F-84A9-C7387F0E4B13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Contra</a:t>
          </a:r>
          <a:endParaRPr lang="en-US"/>
        </a:p>
      </dgm:t>
    </dgm:pt>
    <dgm:pt modelId="{F62A11B6-7123-4F36-90A0-701B601DDBD1}" type="parTrans" cxnId="{CEB8B4F5-6DD2-4020-B342-CA732E417342}">
      <dgm:prSet/>
      <dgm:spPr/>
      <dgm:t>
        <a:bodyPr/>
        <a:lstStyle/>
        <a:p>
          <a:endParaRPr lang="en-US"/>
        </a:p>
      </dgm:t>
    </dgm:pt>
    <dgm:pt modelId="{08AC9A5A-CAA6-4447-84EA-7885E234A750}" type="sibTrans" cxnId="{CEB8B4F5-6DD2-4020-B342-CA732E417342}">
      <dgm:prSet/>
      <dgm:spPr/>
      <dgm:t>
        <a:bodyPr/>
        <a:lstStyle/>
        <a:p>
          <a:endParaRPr lang="en-US"/>
        </a:p>
      </dgm:t>
    </dgm:pt>
    <dgm:pt modelId="{71A068AC-4818-40B5-B33C-C3B95C176F71}" type="pres">
      <dgm:prSet presAssocID="{020B1E78-96D6-42D9-ABC2-2627E9B4AED1}" presName="root" presStyleCnt="0">
        <dgm:presLayoutVars>
          <dgm:dir/>
          <dgm:resizeHandles val="exact"/>
        </dgm:presLayoutVars>
      </dgm:prSet>
      <dgm:spPr/>
    </dgm:pt>
    <dgm:pt modelId="{1EB56378-BB58-4421-8509-4835B8DEE681}" type="pres">
      <dgm:prSet presAssocID="{068AFE4C-044F-444E-9E3F-FABA9097362A}" presName="compNode" presStyleCnt="0"/>
      <dgm:spPr/>
    </dgm:pt>
    <dgm:pt modelId="{8A6428E9-3957-4B23-A5A0-757888DC7B5E}" type="pres">
      <dgm:prSet presAssocID="{068AFE4C-044F-444E-9E3F-FABA909736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50EAB1DE-9D28-4775-A3D5-54EC29E1B1FB}" type="pres">
      <dgm:prSet presAssocID="{068AFE4C-044F-444E-9E3F-FABA9097362A}" presName="spaceRect" presStyleCnt="0"/>
      <dgm:spPr/>
    </dgm:pt>
    <dgm:pt modelId="{66B19859-B362-45BD-AC68-0ABE32A573B0}" type="pres">
      <dgm:prSet presAssocID="{068AFE4C-044F-444E-9E3F-FABA9097362A}" presName="textRect" presStyleLbl="revTx" presStyleIdx="0" presStyleCnt="2">
        <dgm:presLayoutVars>
          <dgm:chMax val="1"/>
          <dgm:chPref val="1"/>
        </dgm:presLayoutVars>
      </dgm:prSet>
      <dgm:spPr/>
    </dgm:pt>
    <dgm:pt modelId="{47249D7C-1D91-4CAF-8BE6-2BB9EED4B4BA}" type="pres">
      <dgm:prSet presAssocID="{565FA38B-435D-4B90-8E4F-873DCC862615}" presName="sibTrans" presStyleCnt="0"/>
      <dgm:spPr/>
    </dgm:pt>
    <dgm:pt modelId="{77796864-718D-41C8-934A-060E12280005}" type="pres">
      <dgm:prSet presAssocID="{5ADCF973-0CBB-483F-84A9-C7387F0E4B13}" presName="compNode" presStyleCnt="0"/>
      <dgm:spPr/>
    </dgm:pt>
    <dgm:pt modelId="{ABEB1104-E630-457F-8479-5787F0130221}" type="pres">
      <dgm:prSet presAssocID="{5ADCF973-0CBB-483F-84A9-C7387F0E4B1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DeMuertos"/>
        </a:ext>
      </dgm:extLst>
    </dgm:pt>
    <dgm:pt modelId="{C2BEC5EB-4563-4D70-B2B3-2E1291AD1BE9}" type="pres">
      <dgm:prSet presAssocID="{5ADCF973-0CBB-483F-84A9-C7387F0E4B13}" presName="spaceRect" presStyleCnt="0"/>
      <dgm:spPr/>
    </dgm:pt>
    <dgm:pt modelId="{E930F646-CA0D-478B-8D6B-8CA810E2721C}" type="pres">
      <dgm:prSet presAssocID="{5ADCF973-0CBB-483F-84A9-C7387F0E4B1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5B39B80-8FAB-4685-8397-6DAECC1A2609}" srcId="{020B1E78-96D6-42D9-ABC2-2627E9B4AED1}" destId="{068AFE4C-044F-444E-9E3F-FABA9097362A}" srcOrd="0" destOrd="0" parTransId="{849A76B7-8F46-4A01-A0E9-67CC95E755EE}" sibTransId="{565FA38B-435D-4B90-8E4F-873DCC862615}"/>
    <dgm:cxn modelId="{371BB09D-D51C-4E07-B426-25605C9F9B55}" type="presOf" srcId="{5ADCF973-0CBB-483F-84A9-C7387F0E4B13}" destId="{E930F646-CA0D-478B-8D6B-8CA810E2721C}" srcOrd="0" destOrd="0" presId="urn:microsoft.com/office/officeart/2018/2/layout/IconLabelList"/>
    <dgm:cxn modelId="{6BB4EEB9-84CD-45EC-97D9-D20407EDF13F}" type="presOf" srcId="{068AFE4C-044F-444E-9E3F-FABA9097362A}" destId="{66B19859-B362-45BD-AC68-0ABE32A573B0}" srcOrd="0" destOrd="0" presId="urn:microsoft.com/office/officeart/2018/2/layout/IconLabelList"/>
    <dgm:cxn modelId="{9E2DF4D5-5801-48F5-BD38-B3444B2E23DC}" type="presOf" srcId="{020B1E78-96D6-42D9-ABC2-2627E9B4AED1}" destId="{71A068AC-4818-40B5-B33C-C3B95C176F71}" srcOrd="0" destOrd="0" presId="urn:microsoft.com/office/officeart/2018/2/layout/IconLabelList"/>
    <dgm:cxn modelId="{CEB8B4F5-6DD2-4020-B342-CA732E417342}" srcId="{020B1E78-96D6-42D9-ABC2-2627E9B4AED1}" destId="{5ADCF973-0CBB-483F-84A9-C7387F0E4B13}" srcOrd="1" destOrd="0" parTransId="{F62A11B6-7123-4F36-90A0-701B601DDBD1}" sibTransId="{08AC9A5A-CAA6-4447-84EA-7885E234A750}"/>
    <dgm:cxn modelId="{0976E800-0BFD-4F6E-96BB-9AD6719EBB84}" type="presParOf" srcId="{71A068AC-4818-40B5-B33C-C3B95C176F71}" destId="{1EB56378-BB58-4421-8509-4835B8DEE681}" srcOrd="0" destOrd="0" presId="urn:microsoft.com/office/officeart/2018/2/layout/IconLabelList"/>
    <dgm:cxn modelId="{C376F788-3E9D-4C5C-AD0F-A9AA307D4D9B}" type="presParOf" srcId="{1EB56378-BB58-4421-8509-4835B8DEE681}" destId="{8A6428E9-3957-4B23-A5A0-757888DC7B5E}" srcOrd="0" destOrd="0" presId="urn:microsoft.com/office/officeart/2018/2/layout/IconLabelList"/>
    <dgm:cxn modelId="{95B04A76-021A-4013-BF7B-B387D51461B5}" type="presParOf" srcId="{1EB56378-BB58-4421-8509-4835B8DEE681}" destId="{50EAB1DE-9D28-4775-A3D5-54EC29E1B1FB}" srcOrd="1" destOrd="0" presId="urn:microsoft.com/office/officeart/2018/2/layout/IconLabelList"/>
    <dgm:cxn modelId="{DA3FA9FE-C3FE-4888-9711-2E96ED0F2E35}" type="presParOf" srcId="{1EB56378-BB58-4421-8509-4835B8DEE681}" destId="{66B19859-B362-45BD-AC68-0ABE32A573B0}" srcOrd="2" destOrd="0" presId="urn:microsoft.com/office/officeart/2018/2/layout/IconLabelList"/>
    <dgm:cxn modelId="{D3D153D3-4037-480C-94F0-14830A48227F}" type="presParOf" srcId="{71A068AC-4818-40B5-B33C-C3B95C176F71}" destId="{47249D7C-1D91-4CAF-8BE6-2BB9EED4B4BA}" srcOrd="1" destOrd="0" presId="urn:microsoft.com/office/officeart/2018/2/layout/IconLabelList"/>
    <dgm:cxn modelId="{6EF99549-948F-4090-B4E5-AA5FB70FE438}" type="presParOf" srcId="{71A068AC-4818-40B5-B33C-C3B95C176F71}" destId="{77796864-718D-41C8-934A-060E12280005}" srcOrd="2" destOrd="0" presId="urn:microsoft.com/office/officeart/2018/2/layout/IconLabelList"/>
    <dgm:cxn modelId="{9CFE2FEB-6638-4CC8-B047-112E74B9FAC3}" type="presParOf" srcId="{77796864-718D-41C8-934A-060E12280005}" destId="{ABEB1104-E630-457F-8479-5787F0130221}" srcOrd="0" destOrd="0" presId="urn:microsoft.com/office/officeart/2018/2/layout/IconLabelList"/>
    <dgm:cxn modelId="{12295353-6B06-4B95-ABEA-F60120BBC714}" type="presParOf" srcId="{77796864-718D-41C8-934A-060E12280005}" destId="{C2BEC5EB-4563-4D70-B2B3-2E1291AD1BE9}" srcOrd="1" destOrd="0" presId="urn:microsoft.com/office/officeart/2018/2/layout/IconLabelList"/>
    <dgm:cxn modelId="{878B69EA-0341-4DE4-9B9A-84C537A73F5E}" type="presParOf" srcId="{77796864-718D-41C8-934A-060E12280005}" destId="{E930F646-CA0D-478B-8D6B-8CA810E272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428E9-3957-4B23-A5A0-757888DC7B5E}">
      <dsp:nvSpPr>
        <dsp:cNvPr id="0" name=""/>
        <dsp:cNvSpPr/>
      </dsp:nvSpPr>
      <dsp:spPr>
        <a:xfrm>
          <a:off x="1443000" y="42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19859-B362-45BD-AC68-0ABE32A573B0}">
      <dsp:nvSpPr>
        <dsp:cNvPr id="0" name=""/>
        <dsp:cNvSpPr/>
      </dsp:nvSpPr>
      <dsp:spPr>
        <a:xfrm>
          <a:off x="255000" y="24185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5000" kern="1200"/>
            <a:t>Pro </a:t>
          </a:r>
          <a:endParaRPr lang="en-US" sz="5000" kern="1200"/>
        </a:p>
      </dsp:txBody>
      <dsp:txXfrm>
        <a:off x="255000" y="2418512"/>
        <a:ext cx="4320000" cy="720000"/>
      </dsp:txXfrm>
    </dsp:sp>
    <dsp:sp modelId="{ABEB1104-E630-457F-8479-5787F0130221}">
      <dsp:nvSpPr>
        <dsp:cNvPr id="0" name=""/>
        <dsp:cNvSpPr/>
      </dsp:nvSpPr>
      <dsp:spPr>
        <a:xfrm>
          <a:off x="6519000" y="420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0F646-CA0D-478B-8D6B-8CA810E2721C}">
      <dsp:nvSpPr>
        <dsp:cNvPr id="0" name=""/>
        <dsp:cNvSpPr/>
      </dsp:nvSpPr>
      <dsp:spPr>
        <a:xfrm>
          <a:off x="5331000" y="24185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5000" kern="1200"/>
            <a:t>Contra</a:t>
          </a:r>
          <a:endParaRPr lang="en-US" sz="5000" kern="1200"/>
        </a:p>
      </dsp:txBody>
      <dsp:txXfrm>
        <a:off x="5331000" y="2418512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15:01:0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15:02:1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23168 1 24575,'-61'0'0,"0"0"0,-3 0 0,21 0 0,41 0 0,-28 0 0,16 0 0,-18 0 0,10 0 0,0 0 0,-9 0 0,16 0 0,-14 0 0,7 0 0,-12 0 0,0 0 0,-8 0 0,18 0 0,-8 0 0,1 0 0,-3 0 0,-1 0 0,-6 0 0,7 0 0,0 0 0,-17 0 0,24 0 0,-34 0 0,25 0 0,-8 0 0,-7 0 0,24 0 0,-24 0 0,17 0 0,-10 0 0,0 0 0,10 0 0,2 0 0,0 0 0,8 0 0,-8 0 0,11 0 0,-1 0 0,0 0 0,0 0 0,0 0 0,0 0 0,0 0 0,0 0 0,0 0 0,0 0 0,0 0 0,0 0 0,1 0 0,-1 0 0,0 0 0,0 0 0,0 0 0,0 0 0,0 0 0,0 0 0,0 0 0,0 0 0,0 0 0,0 0 0,1 0 0,-11 0 0,7 0 0,-6 0 0,9 0 0,-10 0 0,8 0 0,-17 0 0,6 0 0,1 0 0,-17 0 0,15 0 0,-18 0 0,0 0 0,8 0 0,-17 0 0,7 0 0,0 0 0,-17 0 0,14 0 0,-16 0 0,9 0 0,0 0 0,1 0 0,-1 0 0,0 0 0,0 0 0,20 0 0,-15 0 0,34 0 0,-33 0 0,23 0 0,-17 0 0,11 0 0,8 0 0,-6 0 0,7 0 0,0 0 0,2 0 0,10 0 0,-9 0 0,6 0 0,-16 0 0,17 0 0,-8 0 0,0 0 0,8 0 0,-18 0 0,8 0 0,-9 0 0,8 0 0,-6 0 0,7 0 0,-10 0 0,0 0 0,10 0 0,-7 0 0,7 0 0,0 0 0,-8 0 0,8 0 0,0 0 0,-7 0 0,6 0 0,1 0 0,-17 0 0,15 0 0,-18 0 0,10 0 0,0 0 0,-9 0 0,7 0 0,-8 0 0,10 0 0,-9 0 0,6 0 0,-16 0 0,17 0 0,-18 0 0,18 0 0,-17 0 0,17 0 0,-18 0 0,18 0 0,-17 0 0,7 0 0,-10 0 0,-10 0 0,8 0 0,-7 0 0,-1 0 0,-2 0 0,-9 0 0,9 0 0,-8 0 0,18 0 0,-27 0 0,25 0 0,-25 0 0,27 0 0,-18 0 0,-1 0 0,6 0 0,-14 0-462,8 0 462,-4 0 0,-6 0 0,9 0 0,-9 0 0,17 0 0,-6 0 0,11 0 0,16 0 0,-14 0 0,27 0 0,-7 0 0,9 0 0,0 0 462,0 0-462,-10 0 0,-2 0 0,-9 0 0,-11 0 0,-12 0 0,-2 0-332,37 0 1,-1 0 331,-36 0 0,-7 0 0,-1 0 0,8 0 0,37 0 0,-1 0 0,-36 0 0,-7 0 0,-1 0 0,8 0 0,-7 0 0,19 0-116,2 0 116,1 0 0,6 0 0,-6 0 0,9 0 0,0 0 0,1 0 659,-1 0-659,10 0 120,-7 0-120,16 0 0,-6 0 0,-1 0 0,8 0 0,-8 0 0,11 0 0,-11 0 0,17 0 0,-23 0 0,33 0 0,-34 0 0,24 0 0,-26 0 0,7 0 0,-10 0 0,10 0 0,-7 0 0,7 0 0,-10 0 0,0 0 0,1 0 0,-1 0 0,10 0 0,2 0 0,-9 0 0,14 0 0,-24 0 0,17 0 0,-10 0 0,1 0 0,9 0 0,-17 0 0,14 0 0,-7 0 0,3 0 0,17 0 0,-18 0 0,18 0 0,-17 0 0,17 0 0,-8 0 0,0 0 0,18 0 0,-15 0 0,26 0 0,-16 0 0,17 0 0,-18 0 0,18 0 0,-8 0 0,10 0 0,0 0 0,1 0 0,-11 0 0,7 0 0,-16 0 0,17 0 0,-18 0 0,18 0 0,-17 0 0,6 0 0,1 0 0,-7 0 0,-3 0 0,8 0 0,-16 0 0,18 0 0,-9 0 0,-1 0 0,0 0 0,-10 0 0,8 0 0,-8 0 0,11 0 0,-1 0 0,0 0 0,0 0 0,10 0 0,2 0 0,10 0 0,1 0 0,-11 0 0,-2 0 0,-10 0 0,0 0 0,10 0 0,2 0 0,1 0 0,6 0 0,-16 0 0,17 0 0,-18 0 0,8 0 0,0 0 0,2 0 0,20 0 0,2 0 0,10 0 0,0 0 0,10 0 0,2 0 0,10 0 0,0 0 0,0 0 0,-19 0 0,-16 0 0,-11 0 0,-8 0 0,10 0 0,0 0 0,1 0 0,-1 0 0,0 0 0,0 0 0,-20 0 0,-4 0 0,-20 0 0,-19 0 0,-5 0-534,31 0 0,-1 0 534,-1 0 0,0 0 0,-9 0 0,-1 0 0,-1 0 0,0 0-811,-4 0 1,-1 0 810,0 0 0,0 0 0,0 0 0,1 0 0,3 0 0,2 0-363,5 0 0,1 0 363,4 0 0,2 0 0,-41 0 0,46 0 0,1 0 0,-17 0 0,-13 0 938,46 0-938,-24 0 1641,35 0-1641,-26 0 836,18 0-836,-10 0 0,1 0 0,-1 0 0,0 0 0,0 0 0,-9 0 0,6 0 0,-16 0 0,7 0 0,-20 0 0,8 0 0,-17 0 0,17 0 0,-17 0 0,-3 0-810,-12 0 810,46 0 0,-1 0 0,-5 0 0,0 0 0,0 0 0,-2 0 0,-3 0 0,-1 0 0,0 0 0,0 0-638,-4 0 0,-1 0 638,0 0 0,-2 0 0,-3 0 0,-1 0 0,0 0 0,1 0 0,3 0 0,2 0 0,0 0 0,1 0 0,4 0 0,0 0 0,0 0 0,1 0 0,3 0 0,2 0-284,-1 0 0,3 0 284,-42 0-104,12 0 104,22 0 730,3 0-730,26 0 1279,-4 0-1279,19 0 630,0 0-630,0 0 119,-9 0-119,6 0 0,-26 0 0,5 0 0,-30 0 0,-2 0 0,-19 0-610,7 0 610,37 0 0,-1 0 0,-46 0 0,0 0 0,12 0-195,13 0 195,-1 0 0,18 0 0,-5 0 0,29 0 0,-8 0 603,18 0-603,-8 0 202,20 0-202,-8 0 0,8 0 0,-10 0 0,0 0 0,-9 0 0,-3 0 0,0 0 0,2 0 0,0 0 0,-2 0 0,0 0 0,-7 0 0,-3 0 0,-2 0 0,-18 0 0,8 0 0,-10 0 0,1 0 0,-1 0 0,0 0 0,0 0 0,10 0 0,-7 0 0,27 0 0,-16 0 0,28 0 0,-8 0 0,11 0 0,8 0 0,4 0 0,9 0 0,0 0 0,9 0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15:02:2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15:02:5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24575,'0'-37'0,"0"8"0,0 29 0,0 0 0,0 10 0,0 2 0,0 10 0,0 0 0,0 0 0,0-10 0,0 7 0,0-6 0,0 9 0,0-1 0,0 1 0,0-9 0,0 6 0,0-7 0,0 10 0,0 0 0,0 0 0,0-10 0,0 17 0,0-14 0,0 17 0,0-10 0,0 0 0,0 9 0,0-6 0,0 6 0,0 1 0,0-8 0,0 8 0,0-10 0,0 0 0,0 0 0,0 9 0,0-16 0,0 14 0,0-7 0,0 2 0,0 8 0,0 0 0,0 2 0,0 0 0,0 7 0,0-7 0,0 10 0,0 0 0,0 0 0,0 9 0,0-6 0,0 26 0,0-15 0,0 18 0,0 9 0,0-5 0,0 18-624,0-1 624,0-7 0,0-35 0,0-3 0,0 19-61,0 12 61,0-17 0,0-8 0,0 5 0,0-19 0,0 10 621,0 2-621,0 0 64,0-3-64,0 1 0,0-8 0,0 18 0,0-28 0,0 15 0,0-7 0,0 2 0,0 8 0,0-20 0,0 7 0,0-16 0,0 6 0,0-9 0,0 0 0,0 0 0,0 0 0,0 0 0,0 0 0,0 10 0,0-8 0,0 8 0,0-10 0,0-1 0,0 11 0,0-8 0,0 8 0,0 0 0,0-8 0,0 8 0,0-10 0,0 9 0,0-6 0,0 6 0,0 1 0,0 2 0,0-10 0,0 25 0,0-22 0,0 36 0,0-16 0,0 16 0,0-7 0,0 10 0,0-1 0,0-9 0,0 17 0,0-24 0,0 24 0,0-17 0,0 0 0,0 17 0,0-34 0,0 32 0,0-35 0,0 18 0,0-20 0,0-2 0,0-10 0,0 0 0,0 0 0,0-1 0,0 1 0,0 10 0,0 2 0,0 0 0,0-2 0,0 0 0,0 2 0,0 0 0,0 7 0,0-7 0,0 10 0,0 0 0,0 0 0,0 0 0,0-1 0,0 11 0,0-8 0,0 18 0,0-18 0,0 27 0,0-24 0,0 33 0,0-23 0,0 16 0,0-19 0,0 8 0,0-18 0,0 17 0,0-7 0,0 10 0,0-10 0,0 7 0,0-7 0,0 10 0,0 0 0,0 0 0,0-1 0,0 1 0,0-10 0,0 8 0,0-18 0,0 27 0,0-15 0,0 18 0,0-1 0,0 3 0,0 10 0,0 0-567,0 9 567,0-7 0,0 8 0,0-21 0,0-1 0,0-10 0,0-1 0,0 1 0,0 0 0,0 9 0,0-6 0,0 6 0,0 1 0,0 2 0,0 9 0,0-9 0,0 7 0,0 3 0,0 2-62,0 8 62,0-1 0,0-7 0,0-33 0,0 3-730,0 0 1,0 2 729,0 17 0,0 5-1207,0 8 0,0 3 1207,0-26 0,0 2 0,0-1 0,0 0 0,0 0 0,0-1 0,0 32 0,0-4-418,0-17 1,0-5 417,0-12 0,0-6 479,0 18-479,0-21 1240,0-20-1240,0-2 2548,0-20-2548,0 7 1070,0-16-1070,0 16 0,0-7 0,0 20 0,0 2 0,0 0 0,0-2 0,0-10 0,0 0 0,0 9 0,0-6 0,0 6 0,0 1 0,0 2 0,0 0 0,0-2 0,0 0 0,0-8 0,0 8 0,0-1 0,0 3 0,0 0 0,0 18 0,0-16 0,0 27 0,0-16 0,0 6 0,0-9 0,0-10 0,0 8 0,0-18 0,0 8 0,0-10 0,0-1 0,0 1 0,0 0 0,0 0 0,0 0 0,0 10 0,0-8 0,0 8 0,0-10 0,0 0 0,0 0 0,0-1 0,0 1 0,0 0 0,0 0 0,0 0 0,0 0 0,0 10 0,0 12 0,0 2 0,0 17 0,0 32-1590,0-9 0,0 11 1590,0-24 0,0 3 0,0 4-1047,0-6 0,0 5 1,0 1-1,0 1 1047,0 5 0,0 2 0,0 0 0,0-2 0,0-5 0,0-1 0,0-1 0,0 0-480,0-1 1,0 0 0,0-2 0,0-3 479,0 3 0,0-3 0,0-6-166,0 8 1,0-6 165,0-12 0,0-7 1998,0 6-1998,0-24 4106,0-22-4106,0-20 2906,0-2-2906,0 9 605,0 6-605,0 9 0,0 7 0,0-7 0,0 1 0,0 6 0,0-7 0,0 10 0,0-10 0,0 8 0,0-8 0,0 10 0,0 10 0,0-8 0,0 8 0,0-10 0,0-1 0,0 1 0,0 0 0,0 0 0,0 0 0,0 0 0,0 0 0,0 0 0,0 10 0,0-8 0,0-2 0,0-3 0,0-16 0,0 7 0,0-1 0,0 13 0,0 3 0,0 6 0,0-9 0,0 0 0,0 10 0,0-8 0,0 8 0,0-10 0,0 0 0,0-10 0,0 17 0,0-14 0,0 16 0,0-9 0,0 0 0,0 0 0,0 0 0,0 0 0,0 0 0,0-10 0,0 7 0,0-6 0,0 8 0,0 1 0,0 0 0,0 10 0,0-8 0,0 18 0,0-28 0,0 25 0,0-24 0,0 17 0,0-1 0,0 3 0,0 0 0,0-2 0,0 0 0,0 2 0,0 10 0,0-10 0,0-3 0,0-9 0,0 0 0,0 0 0,0 0 0,0 0 0,0 0 0,0 0 0,0 0 0,0 9 0,0-16 0,0 14 0,0-26 0,0 6 0,0-9 0,0 0 0,0-9 0,0 26 0,0-12 0,0 26 0,0-9 0,0 0 0,0 0 0,0 0 0,0 0 0,0 0 0,0-10 0,0 7 0,0-6 0,0 9 0,0-10 0,0 7 0,0-7 0,0-19 0,0-17 0,0 55 0,0 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17:23:0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10102 1655 24575,'-46'42'0,"7"-7"0,31-28 0,-1 1 0,0 0 0,-3 3 0,2-2 0,-2 2 0,3-3 0,-3 3 0,-2 1 0,-4 5 0,-7 5 0,1 0 0,-3 2 0,2-1 0,6-6 0,-7 6 0,3-2 0,0-1 0,-6 7 0,9-10 0,-5 7 0,3-5 0,-1 2 0,-4 3 0,1 0 0,-1 0 0,0 0 0,0 0 0,0 0 0,-4 4 0,4-3 0,-12 10 0,18-16 0,-16 14 0,17-15 0,-11 10 0,4-4 0,1 0 0,-1 0 0,4-3 0,-3 2 0,3-2 0,0-1 0,1 0 0,-4 4 0,6-6 0,-2 2 0,2-2 0,0 0 0,-3 2 0,5-3 0,-3 2 0,2-2 0,-5 4 0,2-1 0,-4 3 0,2-1 0,-3 3 0,0-2 0,0 2 0,-1 0 0,-7 7 0,2-3 0,1 0 0,-3 3 0,7-7 0,-8 7 0,4-2 0,-1-1 0,-6 6 0,6-5 0,-4 3 0,2-1 0,3-3 0,-5 4 0,5-5 0,-7 8 0,6-6 0,-8 6 0,1 1 0,2-4 0,-6 7 0,7-6 0,-16 13 0,14-11 0,-10 7 0,5-3 0,5-5 0,-9 9 0,7-7 0,-5 4 0,5-4 0,-8 7 0,7-6 0,-8 6 0,5-3 0,0 0 0,0 0 0,-1 0 0,1-1 0,-9 9 0,3-3 0,-8 7 0,5-4 0,-5 4 0,0 0 0,-1 1 0,-6 5 0,10-8 0,-19 16 0,15-12 0,-8 5 0,6-4 0,3-3 0,-8 8 0,6-7 0,-9 10 0,13-13 0,-9 8 0,10-8 0,-2 1 0,-1 1 0,4-3 0,-4 2 0,1 1 0,-2 1 0,1-1 0,-3 3 0,2-2 0,0 0 0,-6 6 0,9-9 0,-9 8 0,10-9 0,-10 10 0,5-5 0,-6 5 0,4-3 0,-5 4-642,0 0 642,30-26 0,0-1 0,-32 29 0,33-30 0,-1 1 0,-30 28 0,-5 3 0,35-30 0,0-1 0,-32 29 0,-1 1 0,33-30 0,1-1 0,-29 27 0,26-25 0,1 1 0,-33 29 0,33-30 0,0 0 0,0 0 0,1 0 0,-35 30 0,2-1 0,3-2 0,-5 3 0,1 0 0,3-3 0,2-2 0,8-7 0,-3 3 0,-1 1 0,-2 1 0,2-1 0,0-1 0,4-2-156,-1 0 156,2-2 0,0 1 0,7-7 0,-7 5 0,8-6 0,-5 5 0,5-5 637,-3 3-637,2-2 161,-7 6-161,6-5 0,-9 8 0,9-8 0,-3 2 0,2-1 0,6-6 0,-7 6 0,8-5 0,-4 1 0,0 1 0,8-7 0,-11 10 0,11-10 0,-8 7 0,-4 3 0,14-12 0,-15 14 0,16-15 0,-15 13 0,8-6 0,0-1 0,6-4 0,3-5 0,1 1 0,3-4 0,2-1 0,0 1 0,7-8 0,-6 6 0,3-2 0,3-4 0,-7 7 0,13-11 0,-5 3 0,6-4 0,-6 4 0,0 1 0,4-4 0,2-2 0,8-7 0,0 0 0,0 0 0,0 1 0,0-1 0,0 0 0,0 0 0,0 0 0,1 0 0,-1 0 0,-1 0 0,2 0 0,-2 0 0,2 0 0,-1 0 0,0 0 0,-1 0 0,-3 4 0,3-2 0,-7 5 0,-5 5 0,-10 9 0,-10 8 0,-3 3 0,4-2 0,-3 1 0,15-12 0,-1 0 0,12-11 0,4-3 0,0-1 0,6-5 0,-2 2 0,-3 3 0,11-11 0,0 2 0,11-12 0,1 1 0,3-4 0,1-1 0,4-4 0,1 1 0,-1 0 0,-4 3 0,-1 1 0,0 0 0,-3 3 0,8-6 0,-8 5 0,7-5 0,-2 1 0,12-10 0,-2 2 0,11-11 0,-3 4 0,0-1 0,-1 1 0,-8 7 0,-1 2 0,-5 4 0,-4 3 0,3-3 0,-6 7 0,2-3 0,-4 4 0,0 0 0,0-1 0,4-2 0,-3 2 0,8-7 0,-5 4 0,6-5 0,3-3 0,-2 2 0,7-6 0,0-1 0,-2 3 0,5-5 0,-10 9 0,7-6 0,-4 3 0,-3 3 0,5-5 0,-9 9 0,11-10 0,-13 11 0,8-7 0,-8 7 0,9-7 0,1-1 0,7-8 0,-2 4 0,6-7 0,-2 2 0,3-3 0,-3 4 0,7-7 0,-7 6 0,13-11 0,-5 4 0,1-1 0,3-2 0,-3 2 0,7-7 0,-6 7 0,6-6 0,-4 3 0,-6 6 0,4-4 0,-10 10 0,-5 4 0,6-6 0,-9 9 0,-2 1 0,6-6 0,-8 9 0,2-3 0,3-2 0,-15 13 0,11-10 0,-8 7 0,5-4 0,3-3 0,5-4 0,6-6 0,-1 2 0,7-8 0,-2 3 0,5-5 0,6-5 0,2-2 0,-2 2 0,12-11 0,-21 19 0,17-16 0,-14 13 0,0 1 0,1-2 0,-14 13 0,14-13 0,-6 5 0,9-7 0,3-3 0,-2 2 0,6-6 0,-2 2 0,0 0 0,6-6 0,-5 6 0,7-7 0,-13 11 0,7-5 0,-15 13 0,6-6 0,-7 7 0,3-4 0,-11 11 0,14-12 0,-14 12 0,7-7 0,3-2 0,-2 2 0,0 0 0,9-9 0,-8 8 0,7-6 0,-6 4 0,1 0 0,-4 4 0,-4 3 0,2-1 0,-10 8 0,-2 2 0,0 0 0,-8 8 0,0-1 0,-2 2 0,-3 3 0,3-3 0,-2 2 0,2-2 0,5-4 0,2-2 0,15-14 0,3-2 0,11-10 0,-2 2 0,2-3 0,-3 4 0,-5 3 0,0 2 0,-4 3 0,7-8 0,-9 10 0,17-16 0,-21 20 0,16-17 0,-9 10 0,8-7 0,0-1 0,0 1 0,4-4 0,1-1 0,0 0 0,-2 1 0,-3 4 0,5-5 0,-9 8 0,15-14 0,-13 13 0,14-14 0,-11 11 0,12-11 0,-7 6 0,7-7 0,1 1 0,-8 5 0,10-8 0,-5 5 0,3-3 0,0 0 0,3-3 0,-10 9 0,17-15 0,-21 19 0,17-16 0,-6 6 0,6-5 0,-2 1 0,3-3 0,-1 2 0,3-3-578,4-4 578,-4 4 0,4-4 0,1 0 0,-1 0 0,-32 29 0,0-1 0,34-29 0,-29 26 0,-1 0 0,-5 4 0,1 1 0,2-3 0,1-1 0,0 0 0,0 1 0,-2 0 0,1 1 0,3-3 0,0-1 0,-2 2 0,1 0 0,-1 0 0,1-1-489,3-2 0,0 0 489,-1 1 0,0-1 0,6-5 0,0 0 0,-1 1 0,0 0 0,0 1 0,-1 0 0,-5 3 0,1 2 0,-1-1 0,0 0 0,-1 1 0,0 1 0,0 0 0,-1-1 0,1 1 0,-1 1 0,-2 1 0,0 0-220,0-1 0,0 2 220,33-31 0,-36 33 0,0 0 0,35-32 0,-4 3 0,-1 2 0,-5 5 0,-4 2 0,1 1 0,-1 0 0,0 0 0,-8 6 0,3-1 537,-8 7-537,-1 0 982,1-1-982,-5 5 477,8-6-477,-11 8 0,15-12 0,-19 16 0,18-16 0,-22 20 0,22-20 0,-13 13 0,2-4 0,7-5 0,-17 16 0,16-16 0,-13 12 0,7-5 0,-1-1 0,-2 3 0,-2 2 0,4-4 0,-11 9 0,15-12 0,-10 9 0,7-7 0,-5 4 0,1 0 0,-5 4 0,-5 4 0,4-2 0,-7 5 0,4-3 0,-6 5 0,-4 4 0,0-1 0,0 1 0,-4 3 0,0 2 0,-5 2 0,0 1 0,1-1 0,-1 1 0,1-1 0,-1 1 0,0-1 0,1 1 0,-1 0 0,0-1 0,0 1 0,0 0 0,1-1 0,-1 1 0,0 0 0,0 0 0,0 0 0,5-4 0,-5 3 0,17-14 0,-2 1 0,25-22 0,-4 4 0,9-9 0,-8 7 0,-4 4 0,-9 9 0,2-3 0,-15 14 0,3-2 0,-10 8 0,-3 3 0,-1 1 0,0 0 0,0 0 0,-1 0 0,1 0 0,0 0 0,6-6 0,3-1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17:23:32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24575,'64'54'0,"-7"-6"0,-44-37 0,0 0 0,4 3 0,-3-3 0,-1 1 0,5 2 0,-9-6 0,4 3 0,-4-3 0,0-1 0,0 1 0,0-1 0,-1 0 0,1 1 0,-1-1 0,5 4 0,-3-3 0,11 10 0,-5-6 0,10 10 0,-3-2 0,13 10 0,-7-6 0,18 16 0,-4-4 0,11 9 0,-3-2 0,2 1 0,-7-5 0,7 6 0,-7-7 0,-1 0 0,-1-2 0,-3-1 0,-4-3 0,6 4 0,-13-12 0,13 12 0,-22-18 0,16 13 0,-13-11 0,12 11 0,-3-4 0,10 9 0,-9-7 0,15 12 0,-3-2 0,1 0 0,7 6 0,-3-2 0,-4-3 0,6 4 0,-14-11 0,10 8 0,-3-2 0,-2-3 0,0 1 0,-2-2 0,-5-3 0,-4-4 0,-1-2 0,-13-10 0,4 3 0,-5-3 0,-3-4 0,2 3 0,1 0 0,2 1 0,10 10 0,-5-6 0,11 11 0,-8-7 0,9 6 0,-8-6 0,3 3 0,0 0 0,-3-2 0,3 1 0,-8-5 0,-2-3 0,5 5 0,-2-2 0,-1-1 0,1 1 0,-1-1 0,1 1 0,2 1 0,0 1 0,-3-2 0,13 10 0,-4-4 0,5 5 0,8 7 0,-2-3 0,11 11 0,-2-3 0,2 2 0,-2-1 0,6 4 0,-6-5 0,7 7 0,0-1 0,-4-3 0,4 4 0,-4-5 0,-5-2 0,4 2 0,-8-7 0,8 7 0,-8-7 0,8 7 0,-8-6 0,4 3 0,-5-5 0,0 1 0,0 0 0,-4-4 0,3 3 0,1 0 0,-3-2 0,9 8 0,-9-8 0,11 10 0,-3-3 0,9 7 0,0 0 0,-4-3 0,11 9 0,-6-5 0,9 8-503,3 2 503,-4-2 0,0-1 0,0-1 0,-9-7 0,4 4 0,-9-7 0,9 6-20,-13-10 20,8 6 0,-8-6 0,5 4 0,-6-5 0,1 1 503,-1-1-503,-3-3 20,8 7-20,-8-6 0,3 2 0,1 0 0,-4-2 0,7 6 0,-11-11 0,11 10 0,-12-9 0,13 10 0,-8-7 0,8 7 0,-8-6 0,11 9 0,-1-2 0,3 4 0,8 6 0,-6-5 0,7 6 0,-4-4 0,8 7-641,-7-5 641,-25-22 0,-1 0 0,31 26 0,-30-26 0,1 1 0,-1 0 0,1 0 0,0 1 0,1-1 0,1 2 0,-1 0 0,-1-2 0,0-1 0,-3-1 0,0 0 0,2 2 0,0-1 0,33 28 0,-35-29 0,0 0 0,35 28 0,-1 1 0,1 0 0,4-14 0,-2 11 0,3-10 0,-9 10 0,-1-1 0,1 0 0,-8-6 0,2 2 0,0 0 0,-6-6 0,10 9 0,-7-5 0,8 6 0,2 1 0,-5-3 0,3 1 0,-3-2 0,-4-3 0,6 6 0,-2-3 0,-5-3 0,8 6 0,-3-4 0,4 6 0,-30-27 0,0 0 0,0 1 0,0 0 0,0 0 0,1 0 0,-1-1 0,-1 0 0,1 1 0,0-1 0,36 31 0,-34-29 0,0 0 0,29 25 0,3 2 0,-5-4 0,-6-5 0,6 5 0,-8-7 0,-4-3 0,-2-2 0,-4-4 0,-8-5 0,6 4 0,-10-9 0,2 3 641,-4-4-641,0 0 0,4 4 0,-6-6 0,9 8 0,-13-12 0,9 9 0,-3-3 0,2 2 0,6 5 0,-10-8 0,9 6 0,-9-6 0,7 5 0,0 0 0,-3-3 0,2 3 0,-3-3 0,-9-8 0,11 10 0,-15-13 0,12 10 0,0 0 0,-7-6 0,15 13 0,-11-9 0,17 13 0,-8-5 0,9 6 0,-5-4 0,0 1 0,5 3 0,-8-5 0,2 0 0,-8-6 0,-4-4 0,-3-1 0,-2-3 0,-5-4 0,-1-1 0,-5-3 0,1-1 0,-4-2 0,3 2 0,-3-3 0,3 4 0,-4-4 0,4 3 0,-8-7 0,3 3 0,-4-4 0,1 2 0,-1-2 0,0 1 0,-1-1 0,6 4 0,-5-3 0,5 4 0,-5-5 0,0 1 0,0-1 0,0 1 0,1 0 0,-2-1 0,2 2 0,4 2 0,0 1 0,5 4 0,-4-4 0,-2-1 0,-3-2 0,-1-2 0,0 1 0,59 49 0,-26-22 0,-1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customXml" Target="../ink/ink5.xml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6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www.thebluediamondgallery.com/handwriting/q/questions.html" TargetMode="Externa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ell_the_Glov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9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EFD94C-0AB1-421B-8007-375B7C048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5397933" cy="2387600"/>
          </a:xfrm>
        </p:spPr>
        <p:txBody>
          <a:bodyPr>
            <a:normAutofit/>
          </a:bodyPr>
          <a:lstStyle/>
          <a:p>
            <a:r>
              <a:rPr lang="de-CH" sz="4100" dirty="0"/>
              <a:t>Die Gescannten</a:t>
            </a:r>
            <a:br>
              <a:rPr lang="de-CH" sz="4100" dirty="0"/>
            </a:br>
            <a:br>
              <a:rPr lang="de-CH" sz="4100" dirty="0"/>
            </a:br>
            <a:r>
              <a:rPr lang="de-CH" sz="2400" dirty="0"/>
              <a:t>Von Robert M. Sonntag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BF76C4-9F2C-4456-9A14-C2CD40DA2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896" y="3602038"/>
            <a:ext cx="5437103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de-CH" sz="1700" dirty="0"/>
          </a:p>
          <a:p>
            <a:pPr>
              <a:lnSpc>
                <a:spcPct val="110000"/>
              </a:lnSpc>
            </a:pPr>
            <a:endParaRPr lang="de-CH" sz="1700" dirty="0"/>
          </a:p>
          <a:p>
            <a:pPr>
              <a:lnSpc>
                <a:spcPct val="110000"/>
              </a:lnSpc>
            </a:pPr>
            <a:endParaRPr lang="de-CH" sz="1700" dirty="0"/>
          </a:p>
          <a:p>
            <a:pPr>
              <a:lnSpc>
                <a:spcPct val="110000"/>
              </a:lnSpc>
            </a:pPr>
            <a:r>
              <a:rPr lang="de-CH" sz="1700" dirty="0"/>
              <a:t> Leonard, Lorenz, Jonathan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Grafik 4" descr="Ein Bild, das Schaltkreis enthält.&#10;&#10;Automatisch generierte Beschreibung">
            <a:extLst>
              <a:ext uri="{FF2B5EF4-FFF2-40B4-BE49-F238E27FC236}">
                <a16:creationId xmlns:a16="http://schemas.microsoft.com/office/drawing/2014/main" id="{46E53CAD-C579-4E2B-BD96-545677542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6" r="-1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7C3792-23E6-4E0B-B85B-72038C0B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de-CH" sz="3200">
                <a:solidFill>
                  <a:srgbClr val="FFFFFF"/>
                </a:solidFill>
              </a:rPr>
              <a:t>Hintergründe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2" name="Inhaltsplatzhalter 51">
            <a:extLst>
              <a:ext uri="{FF2B5EF4-FFF2-40B4-BE49-F238E27FC236}">
                <a16:creationId xmlns:a16="http://schemas.microsoft.com/office/drawing/2014/main" id="{36E8718D-37A5-EB46-BDF4-0DF18D1DE4EB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6200000">
            <a:off x="360866" y="-1703524"/>
            <a:ext cx="9594463" cy="3430330"/>
          </a:xfrm>
        </p:spPr>
        <p:txBody>
          <a:bodyPr/>
          <a:lstStyle/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Spannung im Buch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BAB631A7-CD40-B449-8E6F-CD4F368D9A29}"/>
                  </a:ext>
                </a:extLst>
              </p14:cNvPr>
              <p14:cNvContentPartPr/>
              <p14:nvPr/>
            </p14:nvContentPartPr>
            <p14:xfrm>
              <a:off x="13939103" y="8348388"/>
              <a:ext cx="360" cy="3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BAB631A7-CD40-B449-8E6F-CD4F368D9A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30463" y="83393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C1374ED3-38C0-CF4A-87D6-0342B8A7ED73}"/>
                  </a:ext>
                </a:extLst>
              </p14:cNvPr>
              <p14:cNvContentPartPr/>
              <p14:nvPr/>
            </p14:nvContentPartPr>
            <p14:xfrm>
              <a:off x="4795463" y="5771868"/>
              <a:ext cx="8340480" cy="36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C1374ED3-38C0-CF4A-87D6-0342B8A7ED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6823" y="5763228"/>
                <a:ext cx="8358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38E6AE40-3138-1741-8906-C04B71E60749}"/>
                  </a:ext>
                </a:extLst>
              </p14:cNvPr>
              <p14:cNvContentPartPr/>
              <p14:nvPr/>
            </p14:nvContentPartPr>
            <p14:xfrm>
              <a:off x="9222023" y="8391948"/>
              <a:ext cx="360" cy="36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38E6AE40-3138-1741-8906-C04B71E607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3383" y="83833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FD60EC15-6D05-FD45-90D8-8CFC7AE9A8E3}"/>
                  </a:ext>
                </a:extLst>
              </p14:cNvPr>
              <p14:cNvContentPartPr/>
              <p14:nvPr/>
            </p14:nvContentPartPr>
            <p14:xfrm>
              <a:off x="4832903" y="-468732"/>
              <a:ext cx="360" cy="625752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FD60EC15-6D05-FD45-90D8-8CFC7AE9A8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4263" y="-477732"/>
                <a:ext cx="18000" cy="6275160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feld 63">
            <a:extLst>
              <a:ext uri="{FF2B5EF4-FFF2-40B4-BE49-F238E27FC236}">
                <a16:creationId xmlns:a16="http://schemas.microsoft.com/office/drawing/2014/main" id="{680EE3D9-071C-EB43-B596-96DFCC7214D2}"/>
              </a:ext>
            </a:extLst>
          </p:cNvPr>
          <p:cNvSpPr txBox="1"/>
          <p:nvPr/>
        </p:nvSpPr>
        <p:spPr>
          <a:xfrm>
            <a:off x="4081272" y="-113190"/>
            <a:ext cx="837456" cy="1148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dirty="0"/>
              <a:t>      </a:t>
            </a:r>
            <a:r>
              <a:rPr lang="de-CH" sz="3000" dirty="0"/>
              <a:t>5</a:t>
            </a:r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r>
              <a:rPr lang="de-CH" sz="3000" dirty="0"/>
              <a:t>    4</a:t>
            </a:r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r>
              <a:rPr lang="de-CH" sz="3000" dirty="0"/>
              <a:t>    3</a:t>
            </a:r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r>
              <a:rPr lang="de-CH" sz="3000" dirty="0"/>
              <a:t>    2</a:t>
            </a:r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r>
              <a:rPr lang="de-CH" sz="3000" dirty="0"/>
              <a:t>    1</a:t>
            </a:r>
          </a:p>
          <a:p>
            <a:pPr algn="l"/>
            <a:endParaRPr lang="de-CH" sz="2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  <a:p>
            <a:pPr algn="l"/>
            <a:endParaRPr lang="de-CH" sz="30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DCED0C5D-5FEC-CB46-B03F-6F87D1E0A344}"/>
              </a:ext>
            </a:extLst>
          </p:cNvPr>
          <p:cNvSpPr txBox="1"/>
          <p:nvPr/>
        </p:nvSpPr>
        <p:spPr>
          <a:xfrm>
            <a:off x="4344385" y="5884572"/>
            <a:ext cx="79714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2500" dirty="0"/>
              <a:t>Buchanfang                                                          Buchende</a:t>
            </a:r>
            <a:endParaRPr lang="de-DE" sz="2500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2E787C37-FAF2-B744-9678-AAE548DC272D}"/>
              </a:ext>
            </a:extLst>
          </p:cNvPr>
          <p:cNvCxnSpPr>
            <a:cxnSpLocks/>
          </p:cNvCxnSpPr>
          <p:nvPr/>
        </p:nvCxnSpPr>
        <p:spPr>
          <a:xfrm flipV="1">
            <a:off x="4832903" y="5470378"/>
            <a:ext cx="1187128" cy="31293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EA90266F-B804-AA47-8688-08E30836ED3E}"/>
              </a:ext>
            </a:extLst>
          </p:cNvPr>
          <p:cNvSpPr/>
          <p:nvPr/>
        </p:nvSpPr>
        <p:spPr>
          <a:xfrm>
            <a:off x="6004232" y="5437186"/>
            <a:ext cx="93058" cy="93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59F82280-7EB7-CA41-86B5-0220CC6B3015}"/>
              </a:ext>
            </a:extLst>
          </p:cNvPr>
          <p:cNvCxnSpPr>
            <a:cxnSpLocks/>
          </p:cNvCxnSpPr>
          <p:nvPr/>
        </p:nvCxnSpPr>
        <p:spPr>
          <a:xfrm>
            <a:off x="6098645" y="5461395"/>
            <a:ext cx="905969" cy="9691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360D7FB-2D19-F24B-A9C2-2415E7937C57}"/>
              </a:ext>
            </a:extLst>
          </p:cNvPr>
          <p:cNvSpPr/>
          <p:nvPr/>
        </p:nvSpPr>
        <p:spPr>
          <a:xfrm>
            <a:off x="6986312" y="5550235"/>
            <a:ext cx="96916" cy="96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092A767-8A1E-9448-AC98-A03B77CDFEDB}"/>
              </a:ext>
            </a:extLst>
          </p:cNvPr>
          <p:cNvCxnSpPr>
            <a:cxnSpLocks/>
          </p:cNvCxnSpPr>
          <p:nvPr/>
        </p:nvCxnSpPr>
        <p:spPr>
          <a:xfrm flipV="1">
            <a:off x="7601495" y="3545415"/>
            <a:ext cx="1322119" cy="93609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2292A538-9406-5A4A-A91F-BC068EFC92F2}"/>
              </a:ext>
            </a:extLst>
          </p:cNvPr>
          <p:cNvSpPr/>
          <p:nvPr/>
        </p:nvSpPr>
        <p:spPr>
          <a:xfrm>
            <a:off x="8893894" y="3478146"/>
            <a:ext cx="101417" cy="10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5B66C231-D1F2-2C4F-9D2E-ACB31EC2102D}"/>
              </a:ext>
            </a:extLst>
          </p:cNvPr>
          <p:cNvCxnSpPr>
            <a:cxnSpLocks/>
          </p:cNvCxnSpPr>
          <p:nvPr/>
        </p:nvCxnSpPr>
        <p:spPr>
          <a:xfrm flipH="1">
            <a:off x="7006685" y="4481513"/>
            <a:ext cx="618209" cy="11061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FB4631CC-8471-5645-93D9-BA7B5EFF4E7F}"/>
              </a:ext>
            </a:extLst>
          </p:cNvPr>
          <p:cNvSpPr/>
          <p:nvPr/>
        </p:nvSpPr>
        <p:spPr>
          <a:xfrm flipH="1">
            <a:off x="7580506" y="4414147"/>
            <a:ext cx="106317" cy="106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FE1F5EA-9EBA-BB49-8027-F278C91338D6}"/>
              </a:ext>
            </a:extLst>
          </p:cNvPr>
          <p:cNvSpPr/>
          <p:nvPr/>
        </p:nvSpPr>
        <p:spPr>
          <a:xfrm>
            <a:off x="10160829" y="3147255"/>
            <a:ext cx="116646" cy="116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D8CA1AF2-6669-B347-A8AE-1CC118697F2E}"/>
              </a:ext>
            </a:extLst>
          </p:cNvPr>
          <p:cNvCxnSpPr>
            <a:cxnSpLocks/>
          </p:cNvCxnSpPr>
          <p:nvPr/>
        </p:nvCxnSpPr>
        <p:spPr>
          <a:xfrm flipV="1">
            <a:off x="8944602" y="3208821"/>
            <a:ext cx="1258393" cy="32982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9C1A5A17-F88A-694C-AB79-28969F33703B}"/>
              </a:ext>
            </a:extLst>
          </p:cNvPr>
          <p:cNvCxnSpPr>
            <a:cxnSpLocks/>
          </p:cNvCxnSpPr>
          <p:nvPr/>
        </p:nvCxnSpPr>
        <p:spPr>
          <a:xfrm flipH="1">
            <a:off x="10251644" y="1262991"/>
            <a:ext cx="618062" cy="194583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FBD08995-26C2-1547-824A-433D2978099C}"/>
              </a:ext>
            </a:extLst>
          </p:cNvPr>
          <p:cNvCxnSpPr>
            <a:cxnSpLocks/>
          </p:cNvCxnSpPr>
          <p:nvPr/>
        </p:nvCxnSpPr>
        <p:spPr>
          <a:xfrm>
            <a:off x="10835172" y="1271588"/>
            <a:ext cx="1213953" cy="20330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BC0F5749-98C0-6C47-AABA-597DFF87E7F0}"/>
              </a:ext>
            </a:extLst>
          </p:cNvPr>
          <p:cNvSpPr/>
          <p:nvPr/>
        </p:nvSpPr>
        <p:spPr>
          <a:xfrm flipV="1">
            <a:off x="10773591" y="1207174"/>
            <a:ext cx="123443" cy="12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5303194-8B0A-BF4C-908E-5AFBDADE7251}"/>
              </a:ext>
            </a:extLst>
          </p:cNvPr>
          <p:cNvSpPr/>
          <p:nvPr/>
        </p:nvSpPr>
        <p:spPr>
          <a:xfrm>
            <a:off x="11996588" y="3261148"/>
            <a:ext cx="138261" cy="1382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28D04C5-9BE4-1E4B-A3C7-29FF04280FFA}"/>
              </a:ext>
            </a:extLst>
          </p:cNvPr>
          <p:cNvSpPr txBox="1"/>
          <p:nvPr/>
        </p:nvSpPr>
        <p:spPr>
          <a:xfrm>
            <a:off x="762818" y="1801813"/>
            <a:ext cx="304144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CH" dirty="0"/>
          </a:p>
          <a:p>
            <a:pPr marL="342900" indent="-342900" algn="l">
              <a:buAutoNum type="arabicPeriod"/>
            </a:pP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sz="2000" dirty="0">
                <a:solidFill>
                  <a:schemeClr val="bg1"/>
                </a:solidFill>
              </a:rPr>
              <a:t>Prolog</a:t>
            </a:r>
          </a:p>
          <a:p>
            <a:pPr marL="342900" indent="-342900" algn="l">
              <a:buAutoNum type="arabicPeriod"/>
            </a:pPr>
            <a:r>
              <a:rPr lang="de-CH" sz="2000" dirty="0">
                <a:solidFill>
                  <a:schemeClr val="bg1"/>
                </a:solidFill>
              </a:rPr>
              <a:t> Figuren vorgestellt </a:t>
            </a:r>
          </a:p>
          <a:p>
            <a:pPr marL="342900" indent="-342900" algn="l">
              <a:buAutoNum type="arabicPeriod"/>
            </a:pPr>
            <a:r>
              <a:rPr lang="de-CH" sz="2000" dirty="0">
                <a:solidFill>
                  <a:schemeClr val="bg1"/>
                </a:solidFill>
              </a:rPr>
              <a:t> Mission</a:t>
            </a:r>
          </a:p>
          <a:p>
            <a:pPr marL="342900" indent="-342900" algn="l">
              <a:buAutoNum type="arabicPeriod"/>
            </a:pPr>
            <a:r>
              <a:rPr lang="de-CH" sz="2000" dirty="0">
                <a:solidFill>
                  <a:schemeClr val="bg1"/>
                </a:solidFill>
              </a:rPr>
              <a:t>In Stadt</a:t>
            </a:r>
          </a:p>
          <a:p>
            <a:pPr marL="342900" indent="-342900" algn="l">
              <a:buAutoNum type="arabicPeriod"/>
            </a:pPr>
            <a:r>
              <a:rPr lang="de-CH" sz="2000" dirty="0">
                <a:solidFill>
                  <a:schemeClr val="bg1"/>
                </a:solidFill>
              </a:rPr>
              <a:t>In Stadtteile vorgestellt </a:t>
            </a:r>
          </a:p>
          <a:p>
            <a:pPr marL="342900" indent="-342900" algn="l">
              <a:buAutoNum type="arabicPeriod"/>
            </a:pPr>
            <a:r>
              <a:rPr lang="de-CH" sz="2000" dirty="0">
                <a:solidFill>
                  <a:schemeClr val="bg1"/>
                </a:solidFill>
              </a:rPr>
              <a:t>Auflösung</a:t>
            </a:r>
          </a:p>
          <a:p>
            <a:pPr marL="342900" indent="-342900" algn="l">
              <a:buAutoNum type="arabicPeriod"/>
            </a:pPr>
            <a:r>
              <a:rPr lang="de-CH" sz="2000" dirty="0">
                <a:solidFill>
                  <a:schemeClr val="bg1"/>
                </a:solidFill>
              </a:rPr>
              <a:t> Schluss</a:t>
            </a:r>
          </a:p>
        </p:txBody>
      </p:sp>
    </p:spTree>
    <p:extLst>
      <p:ext uri="{BB962C8B-B14F-4D97-AF65-F5344CB8AC3E}">
        <p14:creationId xmlns:p14="http://schemas.microsoft.com/office/powerpoint/2010/main" val="258462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8B088-B524-4CC3-B577-EC4D0187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CH" sz="6000" dirty="0"/>
              <a:t>Hintergründe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076BE0-69B5-4F8F-8EA1-F922D2B4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AD9181-6BF0-480D-B7F0-58C809F2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355" y="2277013"/>
            <a:ext cx="6012832" cy="3541714"/>
          </a:xfrm>
        </p:spPr>
        <p:txBody>
          <a:bodyPr>
            <a:normAutofit/>
          </a:bodyPr>
          <a:lstStyle/>
          <a:p>
            <a:endParaRPr lang="de-CH" dirty="0"/>
          </a:p>
          <a:p>
            <a:r>
              <a:rPr lang="de-CH" dirty="0"/>
              <a:t>Entwicklung der Figuren</a:t>
            </a:r>
          </a:p>
          <a:p>
            <a:r>
              <a:rPr lang="de-CH" dirty="0"/>
              <a:t>Erzählform</a:t>
            </a:r>
          </a:p>
          <a:p>
            <a:r>
              <a:rPr lang="de-CH" dirty="0"/>
              <a:t>Sprache</a:t>
            </a:r>
          </a:p>
        </p:txBody>
      </p:sp>
    </p:spTree>
    <p:extLst>
      <p:ext uri="{BB962C8B-B14F-4D97-AF65-F5344CB8AC3E}">
        <p14:creationId xmlns:p14="http://schemas.microsoft.com/office/powerpoint/2010/main" val="107152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866689-241B-3C4E-857F-A83A7FEE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de-CH" sz="4400" dirty="0"/>
              <a:t>These 1: Ultranetz will nur Roboter</a:t>
            </a:r>
            <a:endParaRPr lang="de-DE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91CED4-5D4A-604E-A6CD-59070A834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de-CH" dirty="0"/>
              <a:t>Will Kontakt zwischen den Menschen meiden </a:t>
            </a:r>
          </a:p>
          <a:p>
            <a:r>
              <a:rPr lang="de-CH" dirty="0" err="1"/>
              <a:t>Mobril</a:t>
            </a:r>
            <a:r>
              <a:rPr lang="de-CH" dirty="0"/>
              <a:t>, Denker,…</a:t>
            </a:r>
          </a:p>
          <a:p>
            <a:endParaRPr lang="de-CH" dirty="0"/>
          </a:p>
          <a:p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D6AB7A79-C767-024B-B321-2E7A8B347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7" r="3" b="11898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1E2BE-BB73-F34C-AD16-50ADF345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4400" dirty="0"/>
              <a:t>These 2: Wenn die Büchergilde nicht wäre, hätte sich Jaro lieber ein Stadtleben gewünscht</a:t>
            </a:r>
            <a:endParaRPr lang="de-DE" sz="4400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E89502C0-01DD-7441-9FD9-FA714E80E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400" y="2632691"/>
            <a:ext cx="3747746" cy="338134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FAA25E6C-4037-AC42-81D0-E1AD2E355265}"/>
                  </a:ext>
                </a:extLst>
              </p14:cNvPr>
              <p14:cNvContentPartPr/>
              <p14:nvPr/>
            </p14:nvContentPartPr>
            <p14:xfrm>
              <a:off x="1229348" y="2357005"/>
              <a:ext cx="4298400" cy="38703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FAA25E6C-4037-AC42-81D0-E1AD2E3552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348" y="2348005"/>
                <a:ext cx="4316040" cy="38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48685ADE-D1AF-594C-8720-D53F09C9DAE9}"/>
                  </a:ext>
                </a:extLst>
              </p14:cNvPr>
              <p14:cNvContentPartPr/>
              <p14:nvPr/>
            </p14:nvContentPartPr>
            <p14:xfrm>
              <a:off x="847993" y="2252605"/>
              <a:ext cx="4753440" cy="397476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48685ADE-D1AF-594C-8720-D53F09C9DA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8993" y="2243605"/>
                <a:ext cx="4771080" cy="3992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71CC02F-18DC-4947-B622-F500F1EE7C43}"/>
              </a:ext>
            </a:extLst>
          </p:cNvPr>
          <p:cNvSpPr/>
          <p:nvPr/>
        </p:nvSpPr>
        <p:spPr>
          <a:xfrm>
            <a:off x="5374154" y="3807553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4" descr="Stadt">
            <a:extLst>
              <a:ext uri="{FF2B5EF4-FFF2-40B4-BE49-F238E27FC236}">
                <a16:creationId xmlns:a16="http://schemas.microsoft.com/office/drawing/2014/main" id="{85E46B7A-C33E-4248-BF21-B5EE8592F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0257" y="2530717"/>
            <a:ext cx="3297154" cy="34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28A5D-31F5-46B0-99C8-54482638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7"/>
            <a:ext cx="3281003" cy="2810483"/>
          </a:xfrm>
        </p:spPr>
        <p:txBody>
          <a:bodyPr anchor="b">
            <a:normAutofit/>
          </a:bodyPr>
          <a:lstStyle/>
          <a:p>
            <a:r>
              <a:rPr lang="de-CH" sz="2800" dirty="0"/>
              <a:t>Autorintention</a:t>
            </a:r>
          </a:p>
        </p:txBody>
      </p:sp>
      <p:sp>
        <p:nvSpPr>
          <p:cNvPr id="104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nhaltsplatzhalter 13" descr="Ein Bild, das Gebäude, Zeichnung, Schild enthält.&#10;&#10;Automatisch generierte Beschreibung">
            <a:extLst>
              <a:ext uri="{FF2B5EF4-FFF2-40B4-BE49-F238E27FC236}">
                <a16:creationId xmlns:a16="http://schemas.microsoft.com/office/drawing/2014/main" id="{65793624-D459-4775-AD64-AE341456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09776"/>
            <a:ext cx="2974328" cy="4032987"/>
          </a:xfrm>
          <a:prstGeom prst="rect">
            <a:avLst/>
          </a:prstGeom>
        </p:spPr>
      </p:pic>
      <p:pic>
        <p:nvPicPr>
          <p:cNvPr id="17" name="Inhaltsplatzhalter 16" descr="Ein Bild, das Objekt, Damestein, schwarz, sitzend enthält.&#10;&#10;Automatisch generierte Beschreibung">
            <a:extLst>
              <a:ext uri="{FF2B5EF4-FFF2-40B4-BE49-F238E27FC236}">
                <a16:creationId xmlns:a16="http://schemas.microsoft.com/office/drawing/2014/main" id="{3F471628-721E-4FBB-8A25-B44E5400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42" y="2589740"/>
            <a:ext cx="2974328" cy="167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A00DC-CA8C-2D4F-B3BB-F9D6FA87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69" y="252762"/>
            <a:ext cx="9905998" cy="1478570"/>
          </a:xfrm>
        </p:spPr>
        <p:txBody>
          <a:bodyPr/>
          <a:lstStyle/>
          <a:p>
            <a:r>
              <a:rPr lang="de-CH" dirty="0"/>
              <a:t>Autorintention 2</a:t>
            </a:r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C5651551-E9F5-F645-9D80-DD1BCDC08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4110" y="1930691"/>
            <a:ext cx="6179908" cy="299661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00AD7A-F885-4A49-AEDB-EC06C5725614}"/>
              </a:ext>
            </a:extLst>
          </p:cNvPr>
          <p:cNvSpPr txBox="1"/>
          <p:nvPr/>
        </p:nvSpPr>
        <p:spPr>
          <a:xfrm>
            <a:off x="1120969" y="2097088"/>
            <a:ext cx="3822069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27CB7A84-4D6F-2740-94BD-0A4AB0164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38661"/>
              </p:ext>
            </p:extLst>
          </p:nvPr>
        </p:nvGraphicFramePr>
        <p:xfrm>
          <a:off x="1307353" y="9886676"/>
          <a:ext cx="54186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250135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55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Buch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Sekten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7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Ultranetz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Guru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07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Zaun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Von aussen abgeschottet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4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Vüchergilde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976767"/>
                  </a:ext>
                </a:extLst>
              </a:tr>
            </a:tbl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60200452-0413-8F47-A745-DE113D0FF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908"/>
              </p:ext>
            </p:extLst>
          </p:nvPr>
        </p:nvGraphicFramePr>
        <p:xfrm>
          <a:off x="1160952" y="2206305"/>
          <a:ext cx="3782086" cy="247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043">
                  <a:extLst>
                    <a:ext uri="{9D8B030D-6E8A-4147-A177-3AD203B41FA5}">
                      <a16:colId xmlns:a16="http://schemas.microsoft.com/office/drawing/2014/main" val="4000994314"/>
                    </a:ext>
                  </a:extLst>
                </a:gridCol>
                <a:gridCol w="1891043">
                  <a:extLst>
                    <a:ext uri="{9D8B030D-6E8A-4147-A177-3AD203B41FA5}">
                      <a16:colId xmlns:a16="http://schemas.microsoft.com/office/drawing/2014/main" val="2999126178"/>
                    </a:ext>
                  </a:extLst>
                </a:gridCol>
              </a:tblGrid>
              <a:tr h="453912">
                <a:tc>
                  <a:txBody>
                    <a:bodyPr/>
                    <a:lstStyle/>
                    <a:p>
                      <a:r>
                        <a:rPr lang="de-CH" dirty="0"/>
                        <a:t>Sekten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Buch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578548"/>
                  </a:ext>
                </a:extLst>
              </a:tr>
              <a:tr h="453912">
                <a:tc>
                  <a:txBody>
                    <a:bodyPr/>
                    <a:lstStyle/>
                    <a:p>
                      <a:r>
                        <a:rPr lang="de-CH" dirty="0"/>
                        <a:t>Guru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Ultranetz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66073"/>
                  </a:ext>
                </a:extLst>
              </a:tr>
              <a:tr h="783464">
                <a:tc>
                  <a:txBody>
                    <a:bodyPr/>
                    <a:lstStyle/>
                    <a:p>
                      <a:r>
                        <a:rPr lang="de-CH" dirty="0"/>
                        <a:t>Von aussen abgeschottet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Zaun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47064"/>
                  </a:ext>
                </a:extLst>
              </a:tr>
              <a:tr h="783464">
                <a:tc>
                  <a:txBody>
                    <a:bodyPr/>
                    <a:lstStyle/>
                    <a:p>
                      <a:r>
                        <a:rPr lang="de-CH" dirty="0"/>
                        <a:t>Draussen sind die Bösen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“Büchergilde“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284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6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96C64-D458-40C9-ABF2-FCB1D448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CH"/>
              <a:t>Diskussion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5573C9C-2D9C-4076-91E4-1C0881AA9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913110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747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5A4DB-661E-448F-A829-F39EFD61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Kritik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D746B5-C46B-4D51-9607-4B52D7C14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10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2D6E0-41A6-421D-829E-BACF3A36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59D121-ED75-4970-8F36-876F981EC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Bewertung</a:t>
            </a:r>
          </a:p>
          <a:p>
            <a:r>
              <a:rPr lang="de-CH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061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" name="Group 12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27724C2-22FA-4570-9215-68B4D74B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088" y="4149725"/>
            <a:ext cx="8791575" cy="18018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Habt</a:t>
            </a:r>
            <a:r>
              <a:rPr lang="en-US" sz="4800" dirty="0"/>
              <a:t> </a:t>
            </a:r>
            <a:r>
              <a:rPr lang="en-US" sz="4800" dirty="0" err="1"/>
              <a:t>Ihr</a:t>
            </a:r>
            <a:r>
              <a:rPr lang="en-US" sz="4800" dirty="0"/>
              <a:t> </a:t>
            </a:r>
            <a:r>
              <a:rPr lang="en-US" sz="4800" dirty="0" err="1"/>
              <a:t>noch</a:t>
            </a:r>
            <a:r>
              <a:rPr lang="en-US" sz="4800" dirty="0"/>
              <a:t> </a:t>
            </a:r>
            <a:r>
              <a:rPr lang="en-US" sz="4800" dirty="0" err="1"/>
              <a:t>Fragen</a:t>
            </a:r>
            <a:r>
              <a:rPr lang="en-US" sz="4800" dirty="0"/>
              <a:t>?</a:t>
            </a:r>
          </a:p>
        </p:txBody>
      </p:sp>
      <p:pic>
        <p:nvPicPr>
          <p:cNvPr id="5" name="Inhaltsplatzhalter 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B45E5A41-8D54-4C90-9E81-F881C5253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99577" y="202078"/>
            <a:ext cx="6802424" cy="45406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F84CA3-75F2-4FBC-8FB9-7EE4D7223CED}"/>
              </a:ext>
            </a:extLst>
          </p:cNvPr>
          <p:cNvSpPr txBox="1"/>
          <p:nvPr/>
        </p:nvSpPr>
        <p:spPr>
          <a:xfrm>
            <a:off x="9588402" y="6870700"/>
            <a:ext cx="26035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://www.thebluediamondgallery.com/handwriting/q/question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3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45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4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96236A-0FEC-43BD-9FCD-E0E3C588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-23287"/>
            <a:ext cx="2870070" cy="2134246"/>
          </a:xfrm>
        </p:spPr>
        <p:txBody>
          <a:bodyPr>
            <a:normAutofit/>
          </a:bodyPr>
          <a:lstStyle/>
          <a:p>
            <a:r>
              <a:rPr lang="de-CH" sz="2200" dirty="0" err="1">
                <a:solidFill>
                  <a:srgbClr val="FFFFFF"/>
                </a:solidFill>
              </a:rPr>
              <a:t>Inhaltsverzeichniss</a:t>
            </a:r>
            <a:endParaRPr lang="de-CH" sz="2200" dirty="0">
              <a:solidFill>
                <a:srgbClr val="FFFFFF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8A9DD6D-3222-4B3E-8D9E-FACD0ED54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3" y="1382712"/>
            <a:ext cx="2870070" cy="4938073"/>
          </a:xfrm>
        </p:spPr>
        <p:txBody>
          <a:bodyPr>
            <a:no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Warum entschieden</a:t>
            </a:r>
          </a:p>
          <a:p>
            <a:r>
              <a:rPr lang="de-DE" sz="1400" dirty="0">
                <a:solidFill>
                  <a:schemeClr val="bg1"/>
                </a:solidFill>
              </a:rPr>
              <a:t>Fakten</a:t>
            </a:r>
          </a:p>
          <a:p>
            <a:r>
              <a:rPr lang="de-DE" sz="1400" dirty="0">
                <a:solidFill>
                  <a:schemeClr val="bg1"/>
                </a:solidFill>
              </a:rPr>
              <a:t>Inhaltsangabe</a:t>
            </a:r>
          </a:p>
          <a:p>
            <a:r>
              <a:rPr lang="de-DE" sz="1400" dirty="0">
                <a:solidFill>
                  <a:schemeClr val="bg1"/>
                </a:solidFill>
              </a:rPr>
              <a:t>Figurenkonstellation</a:t>
            </a:r>
          </a:p>
          <a:p>
            <a:r>
              <a:rPr lang="de-DE" sz="1400" dirty="0">
                <a:solidFill>
                  <a:schemeClr val="bg1"/>
                </a:solidFill>
              </a:rPr>
              <a:t>Film</a:t>
            </a:r>
          </a:p>
          <a:p>
            <a:r>
              <a:rPr lang="de-DE" sz="1400" dirty="0">
                <a:solidFill>
                  <a:schemeClr val="bg1"/>
                </a:solidFill>
              </a:rPr>
              <a:t>Thema</a:t>
            </a:r>
            <a:endParaRPr lang="de-CH" sz="1400" dirty="0">
              <a:solidFill>
                <a:schemeClr val="bg1"/>
              </a:solidFill>
            </a:endParaRPr>
          </a:p>
          <a:p>
            <a:r>
              <a:rPr lang="de-CH" sz="1400" dirty="0">
                <a:solidFill>
                  <a:schemeClr val="bg1"/>
                </a:solidFill>
              </a:rPr>
              <a:t>Hintergründe</a:t>
            </a:r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>
                <a:solidFill>
                  <a:schemeClr val="bg1"/>
                </a:solidFill>
              </a:rPr>
              <a:t>Thesen</a:t>
            </a:r>
          </a:p>
          <a:p>
            <a:r>
              <a:rPr lang="de-DE" sz="1400" dirty="0">
                <a:solidFill>
                  <a:schemeClr val="bg1"/>
                </a:solidFill>
              </a:rPr>
              <a:t>Autorintention</a:t>
            </a:r>
          </a:p>
          <a:p>
            <a:r>
              <a:rPr lang="de-DE" sz="1400" dirty="0">
                <a:solidFill>
                  <a:schemeClr val="bg1"/>
                </a:solidFill>
              </a:rPr>
              <a:t>Diskussion</a:t>
            </a:r>
          </a:p>
          <a:p>
            <a:r>
              <a:rPr lang="de-DE" sz="1400" dirty="0">
                <a:solidFill>
                  <a:schemeClr val="bg1"/>
                </a:solidFill>
              </a:rPr>
              <a:t>Kritik</a:t>
            </a:r>
          </a:p>
          <a:p>
            <a:r>
              <a:rPr lang="de-DE" sz="1400" dirty="0">
                <a:solidFill>
                  <a:schemeClr val="bg1"/>
                </a:solidFill>
              </a:rPr>
              <a:t>Fazit</a:t>
            </a:r>
          </a:p>
          <a:p>
            <a:r>
              <a:rPr lang="de-DE" sz="1400" dirty="0">
                <a:solidFill>
                  <a:schemeClr val="bg1"/>
                </a:solidFill>
              </a:rPr>
              <a:t>Schlusswort/Fragen</a:t>
            </a:r>
            <a:endParaRPr lang="de-CH" sz="1600" dirty="0">
              <a:solidFill>
                <a:schemeClr val="bg1"/>
              </a:solidFill>
            </a:endParaRPr>
          </a:p>
          <a:p>
            <a:endParaRPr lang="de-CH" sz="1600" dirty="0">
              <a:solidFill>
                <a:srgbClr val="FFFFFF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D64B5DD4-AE6C-4BFF-96E9-04F15923E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2188" y="728670"/>
            <a:ext cx="556656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3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0851A-3B7F-4F5F-AAE2-E868EF61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A89FE3-EF52-4275-991F-9B38BDEA6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94" y="-104774"/>
            <a:ext cx="12326143" cy="7496968"/>
          </a:xfrm>
        </p:spPr>
      </p:pic>
    </p:spTree>
    <p:extLst>
      <p:ext uri="{BB962C8B-B14F-4D97-AF65-F5344CB8AC3E}">
        <p14:creationId xmlns:p14="http://schemas.microsoft.com/office/powerpoint/2010/main" val="858947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84D96B-280A-4BDE-860F-23AE8C0B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4459286" cy="5602895"/>
          </a:xfrm>
        </p:spPr>
        <p:txBody>
          <a:bodyPr>
            <a:normAutofit/>
          </a:bodyPr>
          <a:lstStyle/>
          <a:p>
            <a:r>
              <a:rPr lang="de-DE" sz="5400" dirty="0"/>
              <a:t>Warum Entschieden?</a:t>
            </a:r>
            <a:endParaRPr lang="de-CH" sz="5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7F0DA5-BFB4-4DC8-AD81-20DBBDEC4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7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4968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BF8D1-BD04-42BE-8D9A-821EC6F66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/>
              <a:t>Fakten</a:t>
            </a:r>
            <a:endParaRPr lang="de-CH" dirty="0"/>
          </a:p>
        </p:txBody>
      </p:sp>
      <p:graphicFrame>
        <p:nvGraphicFramePr>
          <p:cNvPr id="17" name="Tabelle 8">
            <a:extLst>
              <a:ext uri="{FF2B5EF4-FFF2-40B4-BE49-F238E27FC236}">
                <a16:creationId xmlns:a16="http://schemas.microsoft.com/office/drawing/2014/main" id="{96171E78-24EB-4691-A719-A2D0833FC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978729"/>
              </p:ext>
            </p:extLst>
          </p:nvPr>
        </p:nvGraphicFramePr>
        <p:xfrm>
          <a:off x="1141413" y="2473430"/>
          <a:ext cx="9906001" cy="303350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4724279">
                  <a:extLst>
                    <a:ext uri="{9D8B030D-6E8A-4147-A177-3AD203B41FA5}">
                      <a16:colId xmlns:a16="http://schemas.microsoft.com/office/drawing/2014/main" val="85677557"/>
                    </a:ext>
                  </a:extLst>
                </a:gridCol>
                <a:gridCol w="5181722">
                  <a:extLst>
                    <a:ext uri="{9D8B030D-6E8A-4147-A177-3AD203B41FA5}">
                      <a16:colId xmlns:a16="http://schemas.microsoft.com/office/drawing/2014/main" val="85580537"/>
                    </a:ext>
                  </a:extLst>
                </a:gridCol>
              </a:tblGrid>
              <a:tr h="554962">
                <a:tc>
                  <a:txBody>
                    <a:bodyPr/>
                    <a:lstStyle/>
                    <a:p>
                      <a:r>
                        <a:rPr lang="de-DE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Martin Schäuble</a:t>
                      </a:r>
                      <a:endParaRPr lang="de-CH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Robert M. Sonntag</a:t>
                      </a:r>
                      <a:endParaRPr lang="de-CH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788025"/>
                  </a:ext>
                </a:extLst>
              </a:tr>
              <a:tr h="619635">
                <a:tc>
                  <a:txBody>
                    <a:bodyPr/>
                    <a:lstStyle/>
                    <a:p>
                      <a:endParaRPr lang="de-CH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029061"/>
                  </a:ext>
                </a:extLst>
              </a:tr>
              <a:tr h="619635">
                <a:tc>
                  <a:txBody>
                    <a:bodyPr/>
                    <a:lstStyle/>
                    <a:p>
                      <a:endParaRPr lang="de-CH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681745"/>
                  </a:ext>
                </a:extLst>
              </a:tr>
              <a:tr h="619635">
                <a:tc>
                  <a:txBody>
                    <a:bodyPr/>
                    <a:lstStyle/>
                    <a:p>
                      <a:endParaRPr lang="de-CH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713391"/>
                  </a:ext>
                </a:extLst>
              </a:tr>
              <a:tr h="619635">
                <a:tc>
                  <a:txBody>
                    <a:bodyPr/>
                    <a:lstStyle/>
                    <a:p>
                      <a:endParaRPr lang="de-CH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5095" marR="187428" marT="117547" marB="11754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9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27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4E065B-C0A1-4113-A2C6-26D494B0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endParaRPr lang="de-CH" sz="3200" dirty="0"/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5C6D4EA0-94E6-44A3-A3DE-89F067CF7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7" name="Inhaltsplatzhalter 6" descr="Ein Bild, das Zeitung, Text, Schild enthält.&#10;&#10;Automatisch generierte Beschreibung">
            <a:extLst>
              <a:ext uri="{FF2B5EF4-FFF2-40B4-BE49-F238E27FC236}">
                <a16:creationId xmlns:a16="http://schemas.microsoft.com/office/drawing/2014/main" id="{262E7C71-6949-4B45-818C-0D66F5351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292" y="1357803"/>
            <a:ext cx="9393238" cy="434437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9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299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1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B0852FF-BBA2-4A71-AF40-4EA1CD76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5691187" cy="1478570"/>
          </a:xfrm>
        </p:spPr>
        <p:txBody>
          <a:bodyPr>
            <a:normAutofit/>
          </a:bodyPr>
          <a:lstStyle/>
          <a:p>
            <a:r>
              <a:rPr lang="de-DE" sz="4000" dirty="0" err="1"/>
              <a:t>FigurenKonstellation</a:t>
            </a:r>
            <a:endParaRPr lang="de-CH" sz="4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6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9" name="Content Placeholder 12">
            <a:extLst>
              <a:ext uri="{FF2B5EF4-FFF2-40B4-BE49-F238E27FC236}">
                <a16:creationId xmlns:a16="http://schemas.microsoft.com/office/drawing/2014/main" id="{5C1CFDEC-718B-4ACA-85DB-0106648D1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930" y="5480050"/>
            <a:ext cx="2066182" cy="13246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1= </a:t>
            </a:r>
            <a:r>
              <a:rPr lang="en-US" dirty="0" err="1"/>
              <a:t>Wichtigstes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4=</a:t>
            </a:r>
            <a:r>
              <a:rPr lang="en-US" dirty="0" err="1"/>
              <a:t>Unwichtigstes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D6A3EB-77E3-1049-B555-97887F06BA77}"/>
              </a:ext>
            </a:extLst>
          </p:cNvPr>
          <p:cNvSpPr/>
          <p:nvPr/>
        </p:nvSpPr>
        <p:spPr>
          <a:xfrm>
            <a:off x="7273224" y="2165147"/>
            <a:ext cx="1474694" cy="147469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01857F-6F13-994E-B292-DFE76AC45A09}"/>
              </a:ext>
            </a:extLst>
          </p:cNvPr>
          <p:cNvSpPr/>
          <p:nvPr/>
        </p:nvSpPr>
        <p:spPr>
          <a:xfrm>
            <a:off x="9235193" y="2181428"/>
            <a:ext cx="1513043" cy="151304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341D35-3827-474C-9802-1A0114121823}"/>
              </a:ext>
            </a:extLst>
          </p:cNvPr>
          <p:cNvSpPr/>
          <p:nvPr/>
        </p:nvSpPr>
        <p:spPr>
          <a:xfrm>
            <a:off x="7273224" y="3814857"/>
            <a:ext cx="1474694" cy="147469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93AC2B-C320-5F4C-88B5-D85AE625398B}"/>
              </a:ext>
            </a:extLst>
          </p:cNvPr>
          <p:cNvSpPr/>
          <p:nvPr/>
        </p:nvSpPr>
        <p:spPr>
          <a:xfrm>
            <a:off x="9273541" y="3827601"/>
            <a:ext cx="1474695" cy="147469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dirty="0"/>
              <a:t>4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B068A36E-699C-4749-A673-D3A944CDC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58" r="1" b="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E9D5-D49D-6340-BDC5-766137DA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EB801E24-A7B0-DF49-A5C9-465686E0F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034" y="0"/>
            <a:ext cx="7676756" cy="6858000"/>
          </a:xfrm>
        </p:spPr>
      </p:pic>
    </p:spTree>
    <p:extLst>
      <p:ext uri="{BB962C8B-B14F-4D97-AF65-F5344CB8AC3E}">
        <p14:creationId xmlns:p14="http://schemas.microsoft.com/office/powerpoint/2010/main" val="397569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1E4BC3-5FA2-42DC-8C88-A8EF51B4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de-CH" sz="3200" dirty="0"/>
              <a:t>Der Denker Trailer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3423E3-CEEF-44D1-A285-A01A3F0C5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 err="1"/>
              <a:t>Erklärung</a:t>
            </a:r>
            <a:r>
              <a:rPr lang="en-US" sz="2000" dirty="0"/>
              <a:t> </a:t>
            </a:r>
            <a:r>
              <a:rPr lang="en-US" sz="2000" dirty="0" err="1"/>
              <a:t>Diskussion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Werbung</a:t>
            </a:r>
            <a:r>
              <a:rPr lang="en-US" sz="2000" dirty="0"/>
              <a:t> </a:t>
            </a:r>
            <a:r>
              <a:rPr lang="en-US" sz="2000" dirty="0" err="1"/>
              <a:t>zum</a:t>
            </a:r>
            <a:r>
              <a:rPr lang="en-US" sz="2000" dirty="0"/>
              <a:t> </a:t>
            </a:r>
            <a:r>
              <a:rPr lang="en-US" sz="2000" dirty="0" err="1"/>
              <a:t>Denker</a:t>
            </a:r>
            <a:endParaRPr lang="en-US" sz="2000" dirty="0"/>
          </a:p>
          <a:p>
            <a:r>
              <a:rPr lang="en-US" sz="2000" dirty="0" err="1"/>
              <a:t>Rekreation</a:t>
            </a:r>
            <a:r>
              <a:rPr lang="en-US" sz="2000" dirty="0"/>
              <a:t> </a:t>
            </a:r>
            <a:r>
              <a:rPr lang="en-US" sz="2000" dirty="0" err="1"/>
              <a:t>einer</a:t>
            </a:r>
            <a:r>
              <a:rPr lang="en-US" sz="2000" dirty="0"/>
              <a:t> </a:t>
            </a:r>
            <a:r>
              <a:rPr lang="en-US" sz="2000" dirty="0" err="1"/>
              <a:t>Werbung</a:t>
            </a:r>
            <a:endParaRPr lang="en-US" sz="2000" dirty="0"/>
          </a:p>
          <a:p>
            <a:r>
              <a:rPr lang="en-US" sz="2000" dirty="0" err="1"/>
              <a:t>Jahr</a:t>
            </a:r>
            <a:r>
              <a:rPr lang="en-US" sz="2000" dirty="0"/>
              <a:t> 2038</a:t>
            </a:r>
          </a:p>
          <a:p>
            <a:endParaRPr lang="en-US" sz="2000" u="sng" dirty="0"/>
          </a:p>
        </p:txBody>
      </p:sp>
      <p:pic>
        <p:nvPicPr>
          <p:cNvPr id="4" name="Der Denker Trailer">
            <a:hlinkClick r:id="" action="ppaction://media"/>
            <a:extLst>
              <a:ext uri="{FF2B5EF4-FFF2-40B4-BE49-F238E27FC236}">
                <a16:creationId xmlns:a16="http://schemas.microsoft.com/office/drawing/2014/main" id="{346C427C-D277-4615-A50C-BC4D92FD0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43973" y="28246"/>
            <a:ext cx="3884422" cy="68297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0445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420EE-9D1F-4A8F-BF0D-ACD403BD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tHEMA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96730-D2AE-4763-8FEC-F52DD4A04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544"/>
            <a:ext cx="9905999" cy="3541714"/>
          </a:xfrm>
        </p:spPr>
        <p:txBody>
          <a:bodyPr/>
          <a:lstStyle/>
          <a:p>
            <a:r>
              <a:rPr lang="de-CH" dirty="0"/>
              <a:t>Rückblick «Die Scanner»</a:t>
            </a:r>
          </a:p>
          <a:p>
            <a:r>
              <a:rPr lang="de-CH" dirty="0"/>
              <a:t>Die </a:t>
            </a:r>
            <a:r>
              <a:rPr lang="de-CH" dirty="0" err="1"/>
              <a:t>jetztige</a:t>
            </a:r>
            <a:r>
              <a:rPr lang="de-CH" dirty="0"/>
              <a:t> Ultranetzlage</a:t>
            </a:r>
          </a:p>
          <a:p>
            <a:r>
              <a:rPr lang="de-CH" dirty="0"/>
              <a:t>Der Plan der Büchergilde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50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Breitbild</PresentationFormat>
  <Paragraphs>109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Tw Cen MT</vt:lpstr>
      <vt:lpstr>Schaltkreis</vt:lpstr>
      <vt:lpstr>Die Gescannten  Von Robert M. Sonntag</vt:lpstr>
      <vt:lpstr>Inhaltsverzeichniss</vt:lpstr>
      <vt:lpstr>Warum Entschieden?</vt:lpstr>
      <vt:lpstr>Fakten</vt:lpstr>
      <vt:lpstr>PowerPoint-Präsentation</vt:lpstr>
      <vt:lpstr>FigurenKonstellation</vt:lpstr>
      <vt:lpstr>PowerPoint-Präsentation</vt:lpstr>
      <vt:lpstr>Der Denker Trailer</vt:lpstr>
      <vt:lpstr>tHEMA</vt:lpstr>
      <vt:lpstr>Hintergründe</vt:lpstr>
      <vt:lpstr>Hintergründe</vt:lpstr>
      <vt:lpstr>These 1: Ultranetz will nur Roboter</vt:lpstr>
      <vt:lpstr>These 2: Wenn die Büchergilde nicht wäre, hätte sich Jaro lieber ein Stadtleben gewünscht</vt:lpstr>
      <vt:lpstr>Autorintention</vt:lpstr>
      <vt:lpstr>Autorintention 2</vt:lpstr>
      <vt:lpstr>Diskussion</vt:lpstr>
      <vt:lpstr>Kritik</vt:lpstr>
      <vt:lpstr>Fazit</vt:lpstr>
      <vt:lpstr>Habt Ihr noch Fragen?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Gescannten  Von Robert M. Sonntag</dc:title>
  <dc:creator>Jonathan Poser (RGZH)</dc:creator>
  <cp:lastModifiedBy>Jonathan Poser (RGZH)</cp:lastModifiedBy>
  <cp:revision>9</cp:revision>
  <dcterms:created xsi:type="dcterms:W3CDTF">2020-06-21T18:18:19Z</dcterms:created>
  <dcterms:modified xsi:type="dcterms:W3CDTF">2020-06-21T19:12:39Z</dcterms:modified>
</cp:coreProperties>
</file>